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928"/>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主要是四个环保俱乐部的宣传广告</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目的是保护环境。</a:t>
            </a:r>
            <a:endParaRPr lang="zh-CN" altLang="en-US" dirty="0"/>
          </a:p>
        </p:txBody>
      </p:sp>
      <p:pic>
        <p:nvPicPr>
          <p:cNvPr id="3" name="图片 2"/>
          <p:cNvPicPr>
            <a:picLocks noChangeAspect="1"/>
          </p:cNvPicPr>
          <p:nvPr/>
        </p:nvPicPr>
        <p:blipFill>
          <a:blip r:embed="rId1"/>
          <a:stretch>
            <a:fillRect/>
          </a:stretch>
        </p:blipFill>
        <p:spPr>
          <a:xfrm>
            <a:off x="659007" y="1268760"/>
            <a:ext cx="10872398" cy="1446168"/>
          </a:xfrm>
          <a:prstGeom prst="rect">
            <a:avLst/>
          </a:prstGeom>
        </p:spPr>
      </p:pic>
      <p:pic>
        <p:nvPicPr>
          <p:cNvPr id="4" name="语篇导航-DA.eps" descr="id:2147486385;FounderCES"/>
          <p:cNvPicPr/>
          <p:nvPr/>
        </p:nvPicPr>
        <p:blipFill>
          <a:blip r:embed="rId2"/>
          <a:stretch>
            <a:fillRect/>
          </a:stretch>
        </p:blipFill>
        <p:spPr>
          <a:xfrm>
            <a:off x="577736" y="2852936"/>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793004"/>
          <a:ext cx="11377264" cy="5632704"/>
        </p:xfrm>
        <a:graphic>
          <a:graphicData uri="http://schemas.openxmlformats.org/drawingml/2006/table">
            <a:tbl>
              <a:tblPr firstRow="1" firstCol="1" bandRow="1"/>
              <a:tblGrid>
                <a:gridCol w="11377264"/>
              </a:tblGrid>
              <a:tr h="822902">
                <a:tc>
                  <a:txBody>
                    <a:bodyPr/>
                    <a:lstStyle/>
                    <a:p>
                      <a:pPr algn="just" hangingPunct="0">
                        <a:lnSpc>
                          <a:spcPct val="140000"/>
                        </a:lnSpc>
                        <a:spcAft>
                          <a:spcPts val="0"/>
                        </a:spcAft>
                        <a:tabLst>
                          <a:tab pos="4050665" algn="l"/>
                          <a:tab pos="729107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Want to make a difference to our planet</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Bring your family and friends to our clubs in your free time. These clubs are free and fun.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5805">
                <a:tc>
                  <a:txBody>
                    <a:bodyPr/>
                    <a:lstStyle/>
                    <a:p>
                      <a:pPr algn="just" hangingPunct="0">
                        <a:lnSpc>
                          <a:spcPct val="140000"/>
                        </a:lnSpc>
                        <a:spcAft>
                          <a:spcPts val="0"/>
                        </a:spcAft>
                        <a:tabLst>
                          <a:tab pos="4050665" algn="l"/>
                          <a:tab pos="729107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Nature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050665" algn="l"/>
                          <a:tab pos="729107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Come and meet people of all ages who care about the environment. We collect rubbish on the beach near you. Learn how waste in the ocean harms sea life and what you can do about it.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256">
                <a:tc>
                  <a:txBody>
                    <a:bodyPr/>
                    <a:lstStyle/>
                    <a:p>
                      <a:pPr algn="just" hangingPunct="0">
                        <a:lnSpc>
                          <a:spcPct val="140000"/>
                        </a:lnSpc>
                        <a:spcAft>
                          <a:spcPts val="0"/>
                        </a:spcAft>
                        <a:tabLst>
                          <a:tab pos="4050665" algn="l"/>
                          <a:tab pos="729107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Earth</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Friends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050665" algn="l"/>
                          <a:tab pos="729107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This young club is for teens who want to take part in online projects such as making more people know about pollution in cities and how it is influencing the environment. Our website has a fantastic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planner, so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you can see how cycling reduces pollution in your local area.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1124744"/>
          <a:ext cx="11377264" cy="4937760"/>
        </p:xfrm>
        <a:graphic>
          <a:graphicData uri="http://schemas.openxmlformats.org/drawingml/2006/table">
            <a:tbl>
              <a:tblPr firstRow="1" firstCol="1" bandRow="1"/>
              <a:tblGrid>
                <a:gridCol w="11377264"/>
              </a:tblGrid>
              <a:tr h="2514424">
                <a:tc>
                  <a:txBody>
                    <a:bodyPr/>
                    <a:lstStyle/>
                    <a:p>
                      <a:pPr algn="just" hangingPunct="0">
                        <a:lnSpc>
                          <a:spcPct val="150000"/>
                        </a:lnSpc>
                        <a:spcAft>
                          <a:spcPts val="0"/>
                        </a:spcAft>
                        <a:tabLst>
                          <a:tab pos="4050665" algn="l"/>
                          <a:tab pos="729107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Genius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29107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put your bottles or newspapers in the recycling bin—bring them to any meeting on Monday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morning, when</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our expert environmental artist shows you how to make art out of rubbish</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Take part in planning the matter to show off your creative projects to 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public, and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share tips on ways to reduce waste.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1539">
                <a:tc>
                  <a:txBody>
                    <a:bodyPr/>
                    <a:lstStyle/>
                    <a:p>
                      <a:pPr algn="just" hangingPunct="0">
                        <a:lnSpc>
                          <a:spcPct val="150000"/>
                        </a:lnSpc>
                        <a:spcAft>
                          <a:spcPts val="0"/>
                        </a:spcAft>
                        <a:tabLst>
                          <a:tab pos="4050665" algn="l"/>
                          <a:tab pos="729107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Band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Together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29107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Our club meets every Sunday afternoon. Come and help clean up rubbish in our city parks</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It’s not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easy, but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you’ll make lots of new friends. And it’s not all hard work—we have guest speakers and discussions about how to protect animals in the area.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6861"/>
            <a:ext cx="11485848" cy="1684244"/>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will you choose if you want to join a club that meets online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Earth’s Friends.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Genius.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Band Together.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1497453"/>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
          <p:cNvSpPr txBox="1"/>
          <p:nvPr/>
        </p:nvSpPr>
        <p:spPr bwMode="auto">
          <a:xfrm>
            <a:off x="360854" y="306296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“Earth’s Friends”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下面的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young club is for teens who want to take part in online projects such as making more people know about pollution in cities and how it is influencing the environment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可知，如果你想加入一个在线聚会的俱乐部，你可以选择</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地球的朋友</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俱乐部。故选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4191"/>
            <a:ext cx="11485848" cy="2862322"/>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special about Genius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provides a beach project.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offers works of art for sale.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is for teens to set up online projects.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gives chances to make art out of rubbish.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1384783"/>
            <a:ext cx="407484" cy="461665"/>
          </a:xfrm>
          <a:prstGeom prst="rect">
            <a:avLst/>
          </a:prstGeom>
        </p:spPr>
        <p:txBody>
          <a:bodyPr wrap="none">
            <a:spAutoFit/>
          </a:bodyPr>
          <a:lstStyle/>
          <a:p>
            <a:r>
              <a:rPr lang="en-US" altLang="zh-CN" sz="2400" dirty="0" smtClean="0"/>
              <a:t>D</a:t>
            </a:r>
            <a:endParaRPr lang="zh-CN" altLang="en-US" dirty="0"/>
          </a:p>
        </p:txBody>
      </p:sp>
      <p:sp>
        <p:nvSpPr>
          <p:cNvPr id="4" name="内容占位符 1"/>
          <p:cNvSpPr txBox="1"/>
          <p:nvPr/>
        </p:nvSpPr>
        <p:spPr bwMode="auto">
          <a:xfrm>
            <a:off x="360854" y="404901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rPr>
              <a:t>“Genius”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下面的</a:t>
            </a:r>
            <a:r>
              <a:rPr lang="en-US" altLang="zh-CN" b="1" smtClean="0">
                <a:solidFill>
                  <a:srgbClr val="FF0000"/>
                </a:solidFill>
                <a:latin typeface="Times New Roman" panose="02020603050405020304" pitchFamily="18" charset="0"/>
                <a:ea typeface="宋体" panose="02010600030101010101" pitchFamily="2" charset="-122"/>
              </a:rPr>
              <a:t>“Take part in planning the matter to show off your creative projects to the public, and share tips on ways to reduce waste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mn-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天才</a:t>
            </a:r>
            <a:r>
              <a:rPr lang="en-US" altLang="zh-CN" b="1" smtClean="0">
                <a:solidFill>
                  <a:srgbClr val="FF0000"/>
                </a:solidFill>
                <a:latin typeface="+mn-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俱乐部给了用垃圾制造艺术品的机会。故选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862322"/>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the four clubs have in common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These clubs are only for fun.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These clubs all help protect the environment.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These clubs are open on 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These clubs always invite artists to give talks.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1431360"/>
            <a:ext cx="389850" cy="461665"/>
          </a:xfrm>
          <a:prstGeom prst="rect">
            <a:avLst/>
          </a:prstGeom>
        </p:spPr>
        <p:txBody>
          <a:bodyPr wrap="none">
            <a:spAutoFit/>
          </a:bodyPr>
          <a:lstStyle/>
          <a:p>
            <a:r>
              <a:rPr lang="en-US" altLang="zh-CN" sz="2400" dirty="0"/>
              <a:t>B</a:t>
            </a:r>
            <a:endParaRPr lang="zh-CN" altLang="en-US" dirty="0"/>
          </a:p>
        </p:txBody>
      </p:sp>
      <p:sp>
        <p:nvSpPr>
          <p:cNvPr id="4" name="内容占位符 1"/>
          <p:cNvSpPr txBox="1"/>
          <p:nvPr/>
        </p:nvSpPr>
        <p:spPr bwMode="auto">
          <a:xfrm>
            <a:off x="360854" y="409558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推理判断题。通读全文可知，文章主要是四个环保俱乐部的宣传说明，目的是保护环境，所以这四个俱乐部的共同之处在于这些俱乐部都有助于保护环境。故选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2314</Words>
  <Application>WPS 演示</Application>
  <PresentationFormat>自定义</PresentationFormat>
  <Paragraphs>48</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462</cp:revision>
  <dcterms:created xsi:type="dcterms:W3CDTF">2020-11-06T05:24:00Z</dcterms:created>
  <dcterms:modified xsi:type="dcterms:W3CDTF">2025-09-17T03:44:35Z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